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47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16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tuling123.com/v1/kb/sel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20F37-5BD5-1049-921C-437F5CC50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564" y="2727169"/>
            <a:ext cx="10632332" cy="2281400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r>
              <a:rPr lang="en-US" altLang="zh-CN" dirty="0"/>
              <a:t>chatting</a:t>
            </a:r>
            <a:r>
              <a:rPr lang="zh-CN" altLang="en-US" dirty="0"/>
              <a:t> </a:t>
            </a:r>
            <a:r>
              <a:rPr lang="en-US" altLang="zh-CN" dirty="0"/>
              <a:t>robot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C842C7-A922-8446-8DF0-D55FECDF9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0178" y="4149091"/>
            <a:ext cx="6831673" cy="108623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Client&amp;Server</a:t>
            </a:r>
            <a:r>
              <a:rPr lang="en-US" dirty="0"/>
              <a:t> System</a:t>
            </a:r>
          </a:p>
          <a:p>
            <a:r>
              <a:rPr lang="en-US" dirty="0"/>
              <a:t>Instructor: Dr. Richard </a:t>
            </a:r>
            <a:r>
              <a:rPr lang="en-US" dirty="0" err="1"/>
              <a:t>Lomotey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4866DC-CD76-5147-8682-0E61714BC0D1}"/>
              </a:ext>
            </a:extLst>
          </p:cNvPr>
          <p:cNvSpPr txBox="1"/>
          <p:nvPr/>
        </p:nvSpPr>
        <p:spPr>
          <a:xfrm>
            <a:off x="4746974" y="4811107"/>
            <a:ext cx="5403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Ruochi</a:t>
            </a:r>
            <a:r>
              <a:rPr lang="en-US" dirty="0"/>
              <a:t> Zhang, </a:t>
            </a:r>
            <a:r>
              <a:rPr lang="en-US" dirty="0" err="1"/>
              <a:t>Jingyuan</a:t>
            </a:r>
            <a:r>
              <a:rPr lang="en-US" dirty="0"/>
              <a:t> Wei</a:t>
            </a:r>
          </a:p>
        </p:txBody>
      </p:sp>
    </p:spTree>
    <p:extLst>
      <p:ext uri="{BB962C8B-B14F-4D97-AF65-F5344CB8AC3E}">
        <p14:creationId xmlns:p14="http://schemas.microsoft.com/office/powerpoint/2010/main" val="1633768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D71D-E9DF-9140-8424-AB556333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Thorough description of the project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BE585-E177-4949-AFBA-2E2A8C161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3486"/>
            <a:ext cx="9601200" cy="35814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600" dirty="0"/>
              <a:t>Our project designed a automatic reply system for a very popular chatting app among Asian people which called “</a:t>
            </a:r>
            <a:r>
              <a:rPr lang="en-US" sz="2600" dirty="0" err="1"/>
              <a:t>wechat</a:t>
            </a:r>
            <a:r>
              <a:rPr lang="en-US" sz="2600" dirty="0"/>
              <a:t>”. Users can use this client server system to log in their own account and perform many functions.</a:t>
            </a:r>
          </a:p>
          <a:p>
            <a:pPr marL="0" indent="0">
              <a:buNone/>
            </a:pPr>
            <a:r>
              <a:rPr lang="en-US" sz="2600" dirty="0"/>
              <a:t>Here are the functions and open source corpus that we use:</a:t>
            </a:r>
          </a:p>
          <a:p>
            <a:pPr lvl="0"/>
            <a:r>
              <a:rPr lang="en-US" dirty="0"/>
              <a:t>Using a Chinese language processor introduced from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altLang="zh-CN" dirty="0" err="1"/>
              <a:t>tuling</a:t>
            </a:r>
            <a:r>
              <a:rPr lang="en-US" altLang="zh-CN" dirty="0"/>
              <a:t>” database and Baidu translation </a:t>
            </a:r>
            <a:r>
              <a:rPr lang="en-US" altLang="zh-CN" dirty="0" err="1"/>
              <a:t>api</a:t>
            </a:r>
            <a:r>
              <a:rPr lang="en-US" altLang="zh-CN" dirty="0"/>
              <a:t> from Baidu platform to realize auto-reply in English.</a:t>
            </a:r>
            <a:endParaRPr lang="en-US" dirty="0"/>
          </a:p>
          <a:p>
            <a:pPr lvl="0"/>
            <a:r>
              <a:rPr lang="en-US" dirty="0"/>
              <a:t>A automatic make-up function for portrait photograph based on facial recognition and image processing method.</a:t>
            </a:r>
          </a:p>
          <a:p>
            <a:pPr lvl="0"/>
            <a:r>
              <a:rPr lang="en-US" dirty="0"/>
              <a:t>A PDF OCR function to transform literature content in PDF file to txt form.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8E1446-E3F7-AD49-BA07-E159EC7EF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0128" y="685800"/>
            <a:ext cx="1148922" cy="11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44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EC883-672A-7B41-9376-1AB718C4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953" y="685800"/>
            <a:ext cx="9863847" cy="1485900"/>
          </a:xfrm>
        </p:spPr>
        <p:txBody>
          <a:bodyPr/>
          <a:lstStyle/>
          <a:p>
            <a:r>
              <a:rPr lang="en-US" dirty="0"/>
              <a:t>Main open source parallel corpus(OPUS) and database we use.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1C2FE-9240-0646-B1B3-21C937E7F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Baidu translation </a:t>
            </a:r>
            <a:r>
              <a:rPr lang="en-US" dirty="0" err="1"/>
              <a:t>api</a:t>
            </a:r>
            <a:r>
              <a:rPr lang="en-US" dirty="0"/>
              <a:t> from Baidu platform                                               Function : English to Chinese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“TULING” Chinese corpus.(Named after computer scientist Alan Turing).         Function : Auto reply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http://www.tuling123.com/v1/kb/select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6AB8E-77AE-EA4B-9546-50125336D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710216"/>
            <a:ext cx="7797800" cy="40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DE337E-FCF6-0C43-9D3C-2FBCAAE1C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813380"/>
            <a:ext cx="114554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049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1438-052C-9C4F-9610-BD50500BB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Log in your account to use this robot in </a:t>
            </a:r>
            <a:r>
              <a:rPr lang="en-US" b="1" dirty="0" err="1"/>
              <a:t>wechat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76198-0B32-FB48-A995-EBAFCDD48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81299"/>
            <a:ext cx="9601200" cy="408610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C47871-4193-624B-A256-BA1ACC3C6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044700"/>
            <a:ext cx="10160000" cy="424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A0F32-1A78-794C-9ED0-7B8959733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Demo-Part I :</a:t>
            </a:r>
            <a:br>
              <a:rPr lang="en-US" dirty="0"/>
            </a:br>
            <a:r>
              <a:rPr lang="en-US" dirty="0"/>
              <a:t>Auto Reply in English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40E934-7B15-8D41-BA51-ABB88A4F4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4593" y="1971304"/>
            <a:ext cx="2717397" cy="4750129"/>
          </a:xfrm>
        </p:spPr>
      </p:pic>
    </p:spTree>
    <p:extLst>
      <p:ext uri="{BB962C8B-B14F-4D97-AF65-F5344CB8AC3E}">
        <p14:creationId xmlns:p14="http://schemas.microsoft.com/office/powerpoint/2010/main" val="2266199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DC007-93E1-344B-8409-E734B0DC2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Demo-Part II :</a:t>
            </a:r>
            <a:br>
              <a:rPr lang="en-US" dirty="0"/>
            </a:br>
            <a:r>
              <a:rPr lang="en-US" dirty="0"/>
              <a:t>Auto make-up for pictures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C056A5-F556-BF45-BA68-2AB213FAE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471" y="2030680"/>
            <a:ext cx="2705521" cy="469075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37E4B2-51F5-0B4C-8B89-5962A258B199}"/>
              </a:ext>
            </a:extLst>
          </p:cNvPr>
          <p:cNvSpPr txBox="1"/>
          <p:nvPr/>
        </p:nvSpPr>
        <p:spPr>
          <a:xfrm>
            <a:off x="5719911" y="2214590"/>
            <a:ext cx="117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Before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214C51-9D76-A448-94A1-45CA9BD5379B}"/>
              </a:ext>
            </a:extLst>
          </p:cNvPr>
          <p:cNvSpPr txBox="1"/>
          <p:nvPr/>
        </p:nvSpPr>
        <p:spPr>
          <a:xfrm>
            <a:off x="5716508" y="4818644"/>
            <a:ext cx="905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After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D06760-5C99-964C-B51E-3BC0807A42AB}"/>
              </a:ext>
            </a:extLst>
          </p:cNvPr>
          <p:cNvSpPr txBox="1"/>
          <p:nvPr/>
        </p:nvSpPr>
        <p:spPr>
          <a:xfrm>
            <a:off x="5716507" y="3851815"/>
            <a:ext cx="4828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Automaticly</a:t>
            </a:r>
            <a:r>
              <a:rPr lang="en-US" sz="2000" dirty="0"/>
              <a:t> detect eyes, eyebrows and lips.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B3B313-C160-A448-943C-C637022FAB88}"/>
              </a:ext>
            </a:extLst>
          </p:cNvPr>
          <p:cNvSpPr txBox="1"/>
          <p:nvPr/>
        </p:nvSpPr>
        <p:spPr>
          <a:xfrm>
            <a:off x="5716507" y="6321323"/>
            <a:ext cx="5054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make-ups for eyebrow, eye lines and lips.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EBE677-E607-294F-9DED-E6E081E4B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899" y="1858847"/>
            <a:ext cx="2897356" cy="19929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1350A4-FB2D-B549-9D84-F464C137D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4899" y="4403034"/>
            <a:ext cx="2897356" cy="198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435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8ECAE-D48E-704E-9363-3CAEBF0AF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Demo-Part III :</a:t>
            </a:r>
            <a:br>
              <a:rPr lang="en-US" dirty="0"/>
            </a:br>
            <a:r>
              <a:rPr lang="en-US" dirty="0"/>
              <a:t>PDF transform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D75D5B-E6CB-A34D-9888-DE3B896F3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71700"/>
            <a:ext cx="3503946" cy="22577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098A0-3801-7140-BEC2-3569308CA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591" y="1328552"/>
            <a:ext cx="3164365" cy="5529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0C53DA-0ABD-ED42-854C-E2E7C0085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3886" y="1328552"/>
            <a:ext cx="316436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65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5D35E-4EB6-4344-B6CD-DB1BA12C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102" y="1481448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sz="7300" dirty="0"/>
              <a:t>           THANK YOU!</a:t>
            </a:r>
            <a:br>
              <a:rPr lang="en-US" dirty="0"/>
            </a:br>
            <a:r>
              <a:rPr lang="en-US" dirty="0"/>
              <a:t>                          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  </a:t>
            </a:r>
            <a:r>
              <a:rPr lang="en-US" sz="107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9581124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549</TotalTime>
  <Words>227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华文楷体</vt:lpstr>
      <vt:lpstr>Franklin Gothic Book</vt:lpstr>
      <vt:lpstr>Crop</vt:lpstr>
      <vt:lpstr>            chatting robot </vt:lpstr>
      <vt:lpstr>Thorough description of the project </vt:lpstr>
      <vt:lpstr>Main open source parallel corpus(OPUS) and database we use.</vt:lpstr>
      <vt:lpstr>Log in your account to use this robot in wechat </vt:lpstr>
      <vt:lpstr>Function Demo-Part I : Auto Reply in English</vt:lpstr>
      <vt:lpstr>Function Demo-Part II : Auto make-up for pictures</vt:lpstr>
      <vt:lpstr>Function Demo-Part III : PDF transform</vt:lpstr>
      <vt:lpstr>           THANK YOU!                                                         Q&amp;A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READING SUMMARY  -WEEK ONE  </dc:title>
  <dc:creator>Jonathan Wei</dc:creator>
  <cp:lastModifiedBy>Jonathan Wei</cp:lastModifiedBy>
  <cp:revision>23</cp:revision>
  <dcterms:created xsi:type="dcterms:W3CDTF">2018-09-05T20:20:55Z</dcterms:created>
  <dcterms:modified xsi:type="dcterms:W3CDTF">2018-12-05T16:56:23Z</dcterms:modified>
</cp:coreProperties>
</file>

<file path=docProps/thumbnail.jpeg>
</file>